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69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8FA66-B21E-41BD-B411-FA141D521AFD}" type="datetimeFigureOut">
              <a:rPr lang="el-GR" smtClean="0"/>
              <a:t>22/4/2019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220B1-9473-4AF1-A98F-E7B2898C6F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273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Τίτλο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5" name="Υπότιτλο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1" name="Θέση ημερομηνίας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928FD0-FE33-4FEB-B146-898A0B2CCB52}" type="datetime1">
              <a:rPr lang="el-GR" smtClean="0"/>
              <a:t>22/4/2019</a:t>
            </a:fld>
            <a:endParaRPr lang="el-GR"/>
          </a:p>
        </p:txBody>
      </p:sp>
      <p:sp>
        <p:nvSpPr>
          <p:cNvPr id="18" name="Θέση υποσέλιδου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l-GR" smtClean="0"/>
              <a:t>ΠΦΣ 20.4.2019</a:t>
            </a:r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D6204E3-DC3C-49D1-A5EE-B1B328AA1B7E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6DD6-A39A-4A44-9F56-2391CC53C4BE}" type="datetime1">
              <a:rPr lang="el-GR" smtClean="0"/>
              <a:t>22/4/2019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ΠΦΣ 20.4.2019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204E3-DC3C-49D1-A5EE-B1B328AA1B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4B1E9A0-CF7C-4BD5-A597-022E1F58B66D}" type="datetime1">
              <a:rPr lang="el-GR" smtClean="0"/>
              <a:t>22/4/2019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l-GR" smtClean="0"/>
              <a:t>ΠΦΣ 20.4.2019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6204E3-DC3C-49D1-A5EE-B1B328AA1B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10BC5-5718-44E8-A09A-246601C3EEBD}" type="datetime1">
              <a:rPr lang="el-GR" smtClean="0"/>
              <a:t>22/4/2019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ΠΦΣ 20.4.2019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204E3-DC3C-49D1-A5EE-B1B328AA1B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6C5B8E-CF57-4043-B935-0597EE324B61}" type="datetime1">
              <a:rPr lang="el-GR" smtClean="0"/>
              <a:t>22/4/2019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l-GR" smtClean="0"/>
              <a:t>ΠΦΣ 20.4.2019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D6204E3-DC3C-49D1-A5EE-B1B328AA1B7E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A4391-085D-4C9D-8E00-C0D9FD5BAD8B}" type="datetime1">
              <a:rPr lang="el-GR" smtClean="0"/>
              <a:t>22/4/2019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ΠΦΣ 20.4.2019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204E3-DC3C-49D1-A5EE-B1B328AA1B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245618-D65C-443A-AC81-737F8EE10C45}" type="datetime1">
              <a:rPr lang="el-GR" smtClean="0"/>
              <a:t>22/4/2019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ΠΦΣ 20.4.2019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204E3-DC3C-49D1-A5EE-B1B328AA1B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B287E-1DD9-4824-A4D9-78D133314F32}" type="datetime1">
              <a:rPr lang="el-GR" smtClean="0"/>
              <a:t>22/4/2019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ΠΦΣ 20.4.2019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204E3-DC3C-49D1-A5EE-B1B328AA1B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3B7DE3-38EE-4505-ADAE-6FA543DA98DB}" type="datetime1">
              <a:rPr lang="el-GR" smtClean="0"/>
              <a:t>22/4/2019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l-GR" smtClean="0"/>
              <a:t>ΠΦΣ 20.4.2019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204E3-DC3C-49D1-A5EE-B1B328AA1B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D6832-C0E7-4252-846B-9F8A9E2942E5}" type="datetime1">
              <a:rPr lang="el-GR" smtClean="0"/>
              <a:t>22/4/2019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ΠΦΣ 20.4.2019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204E3-DC3C-49D1-A5EE-B1B328AA1B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B2A14-8224-47AD-8FBF-839865639855}" type="datetime1">
              <a:rPr lang="el-GR" smtClean="0"/>
              <a:t>22/4/2019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ΠΦΣ 20.4.2019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204E3-DC3C-49D1-A5EE-B1B328AA1B7E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εικόνας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Θέση τίτλου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1" name="Θέση κειμένου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Θέση ημερομηνίας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C10D78F-58ED-4174-AA8A-C46BF6ED5DF4}" type="datetime1">
              <a:rPr lang="el-GR" smtClean="0"/>
              <a:t>22/4/2019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l-GR" smtClean="0"/>
              <a:t>ΠΦΣ 20.4.2019</a:t>
            </a:r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D6204E3-DC3C-49D1-A5EE-B1B328AA1B7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Ε.Ο.Φ.</a:t>
            </a:r>
            <a:br>
              <a:rPr lang="el-GR" dirty="0" smtClean="0"/>
            </a:br>
            <a:r>
              <a:rPr lang="el-GR" dirty="0" smtClean="0"/>
              <a:t>ΕΛΛΕΙΨΕΙΣ ΦΑΡΜΑΚΩΝ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7" name="Picture 3" descr="C:\Users\sofia\Desktop\eo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457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ΠΦΣ 20.4.2019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165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ofia\Desktop\eof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3413"/>
            <a:ext cx="8424936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ΠΦΣ 20.4.2019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91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ofia\Desktop\eof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0613"/>
            <a:ext cx="8856984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ΠΦΣ 20.4.2019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166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ΠΦΣ 20.4.2019</a:t>
            </a:r>
            <a:endParaRPr lang="el-GR"/>
          </a:p>
        </p:txBody>
      </p:sp>
      <p:pic>
        <p:nvPicPr>
          <p:cNvPr id="1026" name="Picture 2" descr="C:\Users\sofia\Desktop\ellips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2450"/>
            <a:ext cx="8352928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2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ΠΦΣ 20.4.2019</a:t>
            </a:r>
            <a:endParaRPr lang="el-GR"/>
          </a:p>
        </p:txBody>
      </p:sp>
      <p:pic>
        <p:nvPicPr>
          <p:cNvPr id="2050" name="Picture 2" descr="C:\Users\sofia\Desktop\ellips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28663"/>
            <a:ext cx="8352928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9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ΠΦΣ 20.4.2019</a:t>
            </a:r>
            <a:endParaRPr lang="el-GR"/>
          </a:p>
        </p:txBody>
      </p:sp>
      <p:pic>
        <p:nvPicPr>
          <p:cNvPr id="3074" name="Picture 2" descr="C:\Users\sofia\Desktop\ellips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38175"/>
            <a:ext cx="8424937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6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6800" y="2348881"/>
            <a:ext cx="6255488" cy="1835032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ΣΑΣ ΕΥΧΑΡΙΣΤΩ ΠΟΛΥ 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ΠΦΣ 20.4.2019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65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fia\Desktop\eo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34176" cy="607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ΠΦΣ 20.4.2019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2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fia\Desktop\eo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7956376" cy="422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ΠΦΣ 20.4.2019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75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fia\Desktop\eo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569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ΠΦΣ 20.4.2019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264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fia\Desktop\eo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82047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ΠΦΣ 20.4.2019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410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fia\Desktop\eo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964488" cy="501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ΠΦΣ 20.4.2019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8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fia\Desktop\eo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5698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ΠΦΣ 20.4.2019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1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ofia\Desktop\eo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92697"/>
            <a:ext cx="8856985" cy="454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ΠΦΣ 20.4.2019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41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ofia\Desktop\eof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8892480" cy="469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ΠΦΣ 20.4.2019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30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</TotalTime>
  <Words>32</Words>
  <Application>Microsoft Office PowerPoint</Application>
  <PresentationFormat>Προβολή στην οθόνη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Calibri</vt:lpstr>
      <vt:lpstr>Trebuchet MS</vt:lpstr>
      <vt:lpstr>Wingdings</vt:lpstr>
      <vt:lpstr>Wingdings 2</vt:lpstr>
      <vt:lpstr>Αφθονία</vt:lpstr>
      <vt:lpstr>Ε.Ο.Φ. ΕΛΛΕΙΨΕΙΣ ΦΑΡΜΑΚΩΝ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ΣΑΣ ΕΥΧΑΡΙΣΤΩ ΠΟΛΥ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Ε.Ο.Φ. ΕΛΛΕΙΨΕΙΣ ΦΑΡΜΑΚΩΝ</dc:title>
  <dc:creator>sofia</dc:creator>
  <cp:lastModifiedBy>Χρήστης των Windows</cp:lastModifiedBy>
  <cp:revision>5</cp:revision>
  <dcterms:created xsi:type="dcterms:W3CDTF">2019-04-20T05:21:24Z</dcterms:created>
  <dcterms:modified xsi:type="dcterms:W3CDTF">2019-04-22T06:37:59Z</dcterms:modified>
</cp:coreProperties>
</file>